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B3FBAED-AEED-4C79-9971-4F641D81B3F9}" type="datetimeFigureOut">
              <a:rPr lang="en-US" smtClean="0"/>
              <a:t>1/9/2013</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92884CC-731E-4F96-82BB-A700EDCB020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FBAED-AEED-4C79-9971-4F641D81B3F9}" type="datetimeFigureOut">
              <a:rPr lang="en-US" smtClean="0"/>
              <a:t>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2884CC-731E-4F96-82BB-A700EDCB020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4B3FBAED-AEED-4C79-9971-4F641D81B3F9}" type="datetimeFigureOut">
              <a:rPr lang="en-US" smtClean="0"/>
              <a:t>1/9/2013</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92884CC-731E-4F96-82BB-A700EDCB020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FBAED-AEED-4C79-9971-4F641D81B3F9}" type="datetimeFigureOut">
              <a:rPr lang="en-US" smtClean="0"/>
              <a:t>1/9/2013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92884CC-731E-4F96-82BB-A700EDCB020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B3FBAED-AEED-4C79-9971-4F641D81B3F9}" type="datetimeFigureOut">
              <a:rPr lang="en-US" smtClean="0"/>
              <a:t>1/9/2013</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92884CC-731E-4F96-82BB-A700EDCB020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3FBAED-AEED-4C79-9971-4F641D81B3F9}" type="datetimeFigureOut">
              <a:rPr lang="en-US" smtClean="0"/>
              <a:t>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92884CC-731E-4F96-82BB-A700EDCB020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B3FBAED-AEED-4C79-9971-4F641D81B3F9}" type="datetimeFigureOut">
              <a:rPr lang="en-US" smtClean="0"/>
              <a:t>1/9/2013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92884CC-731E-4F96-82BB-A700EDCB020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B3FBAED-AEED-4C79-9971-4F641D81B3F9}" type="datetimeFigureOut">
              <a:rPr lang="en-US" smtClean="0"/>
              <a:t>1/9/2013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92884CC-731E-4F96-82BB-A700EDCB020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B3FBAED-AEED-4C79-9971-4F641D81B3F9}" type="datetimeFigureOut">
              <a:rPr lang="en-US" smtClean="0"/>
              <a:t>1/9/2013</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D92884CC-731E-4F96-82BB-A700EDCB020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3FBAED-AEED-4C79-9971-4F641D81B3F9}" type="datetimeFigureOut">
              <a:rPr lang="en-US" smtClean="0"/>
              <a:t>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92884CC-731E-4F96-82BB-A700EDCB020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B3FBAED-AEED-4C79-9971-4F641D81B3F9}" type="datetimeFigureOut">
              <a:rPr lang="en-US" smtClean="0"/>
              <a:t>1/9/2013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92884CC-731E-4F96-82BB-A700EDCB020D}"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B3FBAED-AEED-4C79-9971-4F641D81B3F9}" type="datetimeFigureOut">
              <a:rPr lang="en-US" smtClean="0"/>
              <a:t>1/9/2013</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92884CC-731E-4F96-82BB-A700EDCB020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January 10</a:t>
            </a:r>
            <a:endParaRPr lang="en-US" dirty="0"/>
          </a:p>
        </p:txBody>
      </p:sp>
      <p:sp>
        <p:nvSpPr>
          <p:cNvPr id="3" name="Subtitle 2"/>
          <p:cNvSpPr>
            <a:spLocks noGrp="1"/>
          </p:cNvSpPr>
          <p:nvPr>
            <p:ph type="subTitle" idx="1"/>
          </p:nvPr>
        </p:nvSpPr>
        <p:spPr/>
        <p:txBody>
          <a:bodyPr/>
          <a:lstStyle/>
          <a:p>
            <a:r>
              <a:rPr lang="en-US" dirty="0" smtClean="0"/>
              <a:t>English</a:t>
            </a:r>
            <a:endParaRPr lang="en-US" dirty="0"/>
          </a:p>
        </p:txBody>
      </p:sp>
    </p:spTree>
    <p:extLst>
      <p:ext uri="{BB962C8B-B14F-4D97-AF65-F5344CB8AC3E}">
        <p14:creationId xmlns:p14="http://schemas.microsoft.com/office/powerpoint/2010/main" val="15632539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Free Write</a:t>
            </a:r>
          </a:p>
          <a:p>
            <a:r>
              <a:rPr lang="en-US" dirty="0" smtClean="0"/>
              <a:t>Finish movie</a:t>
            </a:r>
          </a:p>
          <a:p>
            <a:pPr marL="0" indent="0">
              <a:buNone/>
            </a:pPr>
            <a:endParaRPr lang="en-US" dirty="0"/>
          </a:p>
        </p:txBody>
      </p:sp>
    </p:spTree>
    <p:extLst>
      <p:ext uri="{BB962C8B-B14F-4D97-AF65-F5344CB8AC3E}">
        <p14:creationId xmlns:p14="http://schemas.microsoft.com/office/powerpoint/2010/main" val="4025209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Write</a:t>
            </a:r>
            <a:endParaRPr lang="en-US" dirty="0"/>
          </a:p>
        </p:txBody>
      </p:sp>
      <p:sp>
        <p:nvSpPr>
          <p:cNvPr id="3" name="Content Placeholder 2"/>
          <p:cNvSpPr>
            <a:spLocks noGrp="1"/>
          </p:cNvSpPr>
          <p:nvPr>
            <p:ph idx="1"/>
          </p:nvPr>
        </p:nvSpPr>
        <p:spPr/>
        <p:txBody>
          <a:bodyPr/>
          <a:lstStyle/>
          <a:p>
            <a:r>
              <a:rPr lang="en-US" dirty="0" smtClean="0"/>
              <a:t>What would you do if you were invisible for a day? </a:t>
            </a:r>
            <a:endParaRPr lang="en-US" dirty="0"/>
          </a:p>
        </p:txBody>
      </p:sp>
    </p:spTree>
    <p:extLst>
      <p:ext uri="{BB962C8B-B14F-4D97-AF65-F5344CB8AC3E}">
        <p14:creationId xmlns:p14="http://schemas.microsoft.com/office/powerpoint/2010/main" val="7285092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Respond</a:t>
            </a:r>
            <a:endParaRPr lang="en-US" dirty="0"/>
          </a:p>
        </p:txBody>
      </p:sp>
      <p:sp>
        <p:nvSpPr>
          <p:cNvPr id="3" name="Content Placeholder 2"/>
          <p:cNvSpPr>
            <a:spLocks noGrp="1"/>
          </p:cNvSpPr>
          <p:nvPr>
            <p:ph idx="1"/>
          </p:nvPr>
        </p:nvSpPr>
        <p:spPr/>
        <p:txBody>
          <a:bodyPr/>
          <a:lstStyle/>
          <a:p>
            <a:r>
              <a:rPr lang="en-US" dirty="0" smtClean="0"/>
              <a:t>Trevor has been isolated and treated terribly by his classmates, yet he still has something that the teacher calls X. Something that kept him from really setting off the bomb he made. Do you think that Trevor will lose X during the film? Why or why not. Back up your opinion with things </a:t>
            </a:r>
            <a:r>
              <a:rPr lang="en-US" smtClean="0"/>
              <a:t>from the film.</a:t>
            </a:r>
            <a:endParaRPr lang="en-US"/>
          </a:p>
        </p:txBody>
      </p:sp>
    </p:spTree>
    <p:extLst>
      <p:ext uri="{BB962C8B-B14F-4D97-AF65-F5344CB8AC3E}">
        <p14:creationId xmlns:p14="http://schemas.microsoft.com/office/powerpoint/2010/main" val="20262739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TotalTime>
  <Words>85</Words>
  <Application>Microsoft Office PowerPoint</Application>
  <PresentationFormat>On-screen Show (4:3)</PresentationFormat>
  <Paragraphs>9</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Opulent</vt:lpstr>
      <vt:lpstr>January 10</vt:lpstr>
      <vt:lpstr>Agenda</vt:lpstr>
      <vt:lpstr>Free Write</vt:lpstr>
      <vt:lpstr>Respond</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10</dc:title>
  <dc:creator>Angie McCall</dc:creator>
  <cp:lastModifiedBy>Angie McCall</cp:lastModifiedBy>
  <cp:revision>1</cp:revision>
  <dcterms:created xsi:type="dcterms:W3CDTF">2013-01-09T21:04:27Z</dcterms:created>
  <dcterms:modified xsi:type="dcterms:W3CDTF">2013-01-09T21:09:23Z</dcterms:modified>
</cp:coreProperties>
</file>